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59" r:id="rId4"/>
    <p:sldId id="261" r:id="rId5"/>
    <p:sldId id="262" r:id="rId6"/>
    <p:sldId id="263"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78" d="100"/>
          <a:sy n="78" d="100"/>
        </p:scale>
        <p:origin x="186" y="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Power" userId="7ebb4b15568c1b85" providerId="LiveId" clId="{01A3E9FB-BEC7-4B69-9833-679FABAE0C19}"/>
    <pc:docChg chg="undo custSel addSld delSld modSld">
      <pc:chgData name="Rob Power" userId="7ebb4b15568c1b85" providerId="LiveId" clId="{01A3E9FB-BEC7-4B69-9833-679FABAE0C19}" dt="2020-10-29T11:53:16.603" v="2047" actId="20577"/>
      <pc:docMkLst>
        <pc:docMk/>
      </pc:docMkLst>
      <pc:sldChg chg="del">
        <pc:chgData name="Rob Power" userId="7ebb4b15568c1b85" providerId="LiveId" clId="{01A3E9FB-BEC7-4B69-9833-679FABAE0C19}" dt="2020-10-27T22:58:03.264" v="132" actId="2696"/>
        <pc:sldMkLst>
          <pc:docMk/>
          <pc:sldMk cId="954366001" sldId="257"/>
        </pc:sldMkLst>
      </pc:sldChg>
      <pc:sldChg chg="del">
        <pc:chgData name="Rob Power" userId="7ebb4b15568c1b85" providerId="LiveId" clId="{01A3E9FB-BEC7-4B69-9833-679FABAE0C19}" dt="2020-10-27T22:58:04.946" v="133" actId="2696"/>
        <pc:sldMkLst>
          <pc:docMk/>
          <pc:sldMk cId="817762701" sldId="258"/>
        </pc:sldMkLst>
      </pc:sldChg>
      <pc:sldChg chg="addSp delSp modSp">
        <pc:chgData name="Rob Power" userId="7ebb4b15568c1b85" providerId="LiveId" clId="{01A3E9FB-BEC7-4B69-9833-679FABAE0C19}" dt="2020-10-28T09:40:51.899" v="709" actId="1076"/>
        <pc:sldMkLst>
          <pc:docMk/>
          <pc:sldMk cId="60798702" sldId="259"/>
        </pc:sldMkLst>
        <pc:spChg chg="mod">
          <ac:chgData name="Rob Power" userId="7ebb4b15568c1b85" providerId="LiveId" clId="{01A3E9FB-BEC7-4B69-9833-679FABAE0C19}" dt="2020-10-28T09:40:45.713" v="708" actId="1076"/>
          <ac:spMkLst>
            <pc:docMk/>
            <pc:sldMk cId="60798702" sldId="259"/>
            <ac:spMk id="2" creationId="{0C727DFC-8D8A-433F-9147-D2A98963D191}"/>
          </ac:spMkLst>
        </pc:spChg>
        <pc:spChg chg="mod">
          <ac:chgData name="Rob Power" userId="7ebb4b15568c1b85" providerId="LiveId" clId="{01A3E9FB-BEC7-4B69-9833-679FABAE0C19}" dt="2020-10-28T09:40:41.862" v="707" actId="1076"/>
          <ac:spMkLst>
            <pc:docMk/>
            <pc:sldMk cId="60798702" sldId="259"/>
            <ac:spMk id="3" creationId="{9A92FEE0-624A-498F-8117-B48CC21C7530}"/>
          </ac:spMkLst>
        </pc:spChg>
        <pc:spChg chg="add mod">
          <ac:chgData name="Rob Power" userId="7ebb4b15568c1b85" providerId="LiveId" clId="{01A3E9FB-BEC7-4B69-9833-679FABAE0C19}" dt="2020-10-28T09:40:51.899" v="709" actId="1076"/>
          <ac:spMkLst>
            <pc:docMk/>
            <pc:sldMk cId="60798702" sldId="259"/>
            <ac:spMk id="6" creationId="{9FCEA1CF-9E55-4B57-8C65-7A3FAB0C8D11}"/>
          </ac:spMkLst>
        </pc:spChg>
        <pc:picChg chg="add del">
          <ac:chgData name="Rob Power" userId="7ebb4b15568c1b85" providerId="LiveId" clId="{01A3E9FB-BEC7-4B69-9833-679FABAE0C19}" dt="2020-10-27T22:58:25.531" v="147"/>
          <ac:picMkLst>
            <pc:docMk/>
            <pc:sldMk cId="60798702" sldId="259"/>
            <ac:picMk id="4" creationId="{D03DBAB8-788F-4EDA-8EAD-44FCEAE7EA8D}"/>
          </ac:picMkLst>
        </pc:picChg>
        <pc:picChg chg="add mod">
          <ac:chgData name="Rob Power" userId="7ebb4b15568c1b85" providerId="LiveId" clId="{01A3E9FB-BEC7-4B69-9833-679FABAE0C19}" dt="2020-10-28T09:37:22.437" v="382" actId="1037"/>
          <ac:picMkLst>
            <pc:docMk/>
            <pc:sldMk cId="60798702" sldId="259"/>
            <ac:picMk id="5" creationId="{C7AF7EA5-920B-4C7D-BB7F-3150BCB2BB14}"/>
          </ac:picMkLst>
        </pc:picChg>
      </pc:sldChg>
      <pc:sldChg chg="modSp">
        <pc:chgData name="Rob Power" userId="7ebb4b15568c1b85" providerId="LiveId" clId="{01A3E9FB-BEC7-4B69-9833-679FABAE0C19}" dt="2020-10-27T22:57:55.161" v="131" actId="20577"/>
        <pc:sldMkLst>
          <pc:docMk/>
          <pc:sldMk cId="130412430" sldId="260"/>
        </pc:sldMkLst>
        <pc:spChg chg="mod">
          <ac:chgData name="Rob Power" userId="7ebb4b15568c1b85" providerId="LiveId" clId="{01A3E9FB-BEC7-4B69-9833-679FABAE0C19}" dt="2020-10-27T22:57:55.161" v="131" actId="20577"/>
          <ac:spMkLst>
            <pc:docMk/>
            <pc:sldMk cId="130412430" sldId="260"/>
            <ac:spMk id="3" creationId="{D34864F1-A3EB-4952-B6A6-E4CCABEBBCB8}"/>
          </ac:spMkLst>
        </pc:spChg>
      </pc:sldChg>
      <pc:sldChg chg="addSp delSp modSp add">
        <pc:chgData name="Rob Power" userId="7ebb4b15568c1b85" providerId="LiveId" clId="{01A3E9FB-BEC7-4B69-9833-679FABAE0C19}" dt="2020-10-28T18:13:46.578" v="974" actId="20577"/>
        <pc:sldMkLst>
          <pc:docMk/>
          <pc:sldMk cId="3989408791" sldId="261"/>
        </pc:sldMkLst>
        <pc:spChg chg="mod">
          <ac:chgData name="Rob Power" userId="7ebb4b15568c1b85" providerId="LiveId" clId="{01A3E9FB-BEC7-4B69-9833-679FABAE0C19}" dt="2020-10-28T18:09:05.891" v="734" actId="20577"/>
          <ac:spMkLst>
            <pc:docMk/>
            <pc:sldMk cId="3989408791" sldId="261"/>
            <ac:spMk id="2" creationId="{0C727DFC-8D8A-433F-9147-D2A98963D191}"/>
          </ac:spMkLst>
        </pc:spChg>
        <pc:spChg chg="mod">
          <ac:chgData name="Rob Power" userId="7ebb4b15568c1b85" providerId="LiveId" clId="{01A3E9FB-BEC7-4B69-9833-679FABAE0C19}" dt="2020-10-28T18:09:41.246" v="744" actId="403"/>
          <ac:spMkLst>
            <pc:docMk/>
            <pc:sldMk cId="3989408791" sldId="261"/>
            <ac:spMk id="3" creationId="{9A92FEE0-624A-498F-8117-B48CC21C7530}"/>
          </ac:spMkLst>
        </pc:spChg>
        <pc:spChg chg="mod">
          <ac:chgData name="Rob Power" userId="7ebb4b15568c1b85" providerId="LiveId" clId="{01A3E9FB-BEC7-4B69-9833-679FABAE0C19}" dt="2020-10-28T18:13:46.578" v="974" actId="20577"/>
          <ac:spMkLst>
            <pc:docMk/>
            <pc:sldMk cId="3989408791" sldId="261"/>
            <ac:spMk id="6" creationId="{9FCEA1CF-9E55-4B57-8C65-7A3FAB0C8D11}"/>
          </ac:spMkLst>
        </pc:spChg>
        <pc:picChg chg="add mod">
          <ac:chgData name="Rob Power" userId="7ebb4b15568c1b85" providerId="LiveId" clId="{01A3E9FB-BEC7-4B69-9833-679FABAE0C19}" dt="2020-10-28T18:09:00.826" v="733" actId="1035"/>
          <ac:picMkLst>
            <pc:docMk/>
            <pc:sldMk cId="3989408791" sldId="261"/>
            <ac:picMk id="4" creationId="{085B2672-B91E-48FA-A27F-54B5D6B24EE0}"/>
          </ac:picMkLst>
        </pc:picChg>
        <pc:picChg chg="del">
          <ac:chgData name="Rob Power" userId="7ebb4b15568c1b85" providerId="LiveId" clId="{01A3E9FB-BEC7-4B69-9833-679FABAE0C19}" dt="2020-10-28T18:08:14.965" v="711" actId="478"/>
          <ac:picMkLst>
            <pc:docMk/>
            <pc:sldMk cId="3989408791" sldId="261"/>
            <ac:picMk id="5" creationId="{C7AF7EA5-920B-4C7D-BB7F-3150BCB2BB14}"/>
          </ac:picMkLst>
        </pc:picChg>
      </pc:sldChg>
      <pc:sldChg chg="addSp delSp modSp add">
        <pc:chgData name="Rob Power" userId="7ebb4b15568c1b85" providerId="LiveId" clId="{01A3E9FB-BEC7-4B69-9833-679FABAE0C19}" dt="2020-10-28T18:30:28.905" v="1520" actId="20577"/>
        <pc:sldMkLst>
          <pc:docMk/>
          <pc:sldMk cId="3075206196" sldId="262"/>
        </pc:sldMkLst>
        <pc:spChg chg="mod">
          <ac:chgData name="Rob Power" userId="7ebb4b15568c1b85" providerId="LiveId" clId="{01A3E9FB-BEC7-4B69-9833-679FABAE0C19}" dt="2020-10-28T18:30:28.905" v="1520" actId="20577"/>
          <ac:spMkLst>
            <pc:docMk/>
            <pc:sldMk cId="3075206196" sldId="262"/>
            <ac:spMk id="2" creationId="{0C727DFC-8D8A-433F-9147-D2A98963D191}"/>
          </ac:spMkLst>
        </pc:spChg>
        <pc:spChg chg="mod">
          <ac:chgData name="Rob Power" userId="7ebb4b15568c1b85" providerId="LiveId" clId="{01A3E9FB-BEC7-4B69-9833-679FABAE0C19}" dt="2020-10-28T18:16:45.143" v="993" actId="1076"/>
          <ac:spMkLst>
            <pc:docMk/>
            <pc:sldMk cId="3075206196" sldId="262"/>
            <ac:spMk id="3" creationId="{9A92FEE0-624A-498F-8117-B48CC21C7530}"/>
          </ac:spMkLst>
        </pc:spChg>
        <pc:spChg chg="mod">
          <ac:chgData name="Rob Power" userId="7ebb4b15568c1b85" providerId="LiveId" clId="{01A3E9FB-BEC7-4B69-9833-679FABAE0C19}" dt="2020-10-28T18:28:38.213" v="1519" actId="20577"/>
          <ac:spMkLst>
            <pc:docMk/>
            <pc:sldMk cId="3075206196" sldId="262"/>
            <ac:spMk id="6" creationId="{9FCEA1CF-9E55-4B57-8C65-7A3FAB0C8D11}"/>
          </ac:spMkLst>
        </pc:spChg>
        <pc:picChg chg="del">
          <ac:chgData name="Rob Power" userId="7ebb4b15568c1b85" providerId="LiveId" clId="{01A3E9FB-BEC7-4B69-9833-679FABAE0C19}" dt="2020-10-28T18:16:54.753" v="994" actId="478"/>
          <ac:picMkLst>
            <pc:docMk/>
            <pc:sldMk cId="3075206196" sldId="262"/>
            <ac:picMk id="4" creationId="{085B2672-B91E-48FA-A27F-54B5D6B24EE0}"/>
          </ac:picMkLst>
        </pc:picChg>
        <pc:picChg chg="add mod">
          <ac:chgData name="Rob Power" userId="7ebb4b15568c1b85" providerId="LiveId" clId="{01A3E9FB-BEC7-4B69-9833-679FABAE0C19}" dt="2020-10-28T18:25:04.115" v="1324" actId="1076"/>
          <ac:picMkLst>
            <pc:docMk/>
            <pc:sldMk cId="3075206196" sldId="262"/>
            <ac:picMk id="5" creationId="{E439CD53-7894-4269-B4C6-E59C81EF447F}"/>
          </ac:picMkLst>
        </pc:picChg>
        <pc:picChg chg="add mod">
          <ac:chgData name="Rob Power" userId="7ebb4b15568c1b85" providerId="LiveId" clId="{01A3E9FB-BEC7-4B69-9833-679FABAE0C19}" dt="2020-10-28T18:27:27.772" v="1330" actId="1076"/>
          <ac:picMkLst>
            <pc:docMk/>
            <pc:sldMk cId="3075206196" sldId="262"/>
            <ac:picMk id="7" creationId="{3AFD79D8-1FD4-4D6B-80A7-37BC643F35CE}"/>
          </ac:picMkLst>
        </pc:picChg>
      </pc:sldChg>
      <pc:sldChg chg="addSp delSp modSp add">
        <pc:chgData name="Rob Power" userId="7ebb4b15568c1b85" providerId="LiveId" clId="{01A3E9FB-BEC7-4B69-9833-679FABAE0C19}" dt="2020-10-29T11:53:16.603" v="2047" actId="20577"/>
        <pc:sldMkLst>
          <pc:docMk/>
          <pc:sldMk cId="386257320" sldId="263"/>
        </pc:sldMkLst>
        <pc:spChg chg="mod">
          <ac:chgData name="Rob Power" userId="7ebb4b15568c1b85" providerId="LiveId" clId="{01A3E9FB-BEC7-4B69-9833-679FABAE0C19}" dt="2020-10-29T11:50:19.449" v="1748" actId="1076"/>
          <ac:spMkLst>
            <pc:docMk/>
            <pc:sldMk cId="386257320" sldId="263"/>
            <ac:spMk id="2" creationId="{0C727DFC-8D8A-433F-9147-D2A98963D191}"/>
          </ac:spMkLst>
        </pc:spChg>
        <pc:spChg chg="mod">
          <ac:chgData name="Rob Power" userId="7ebb4b15568c1b85" providerId="LiveId" clId="{01A3E9FB-BEC7-4B69-9833-679FABAE0C19}" dt="2020-10-29T11:50:22.065" v="1749" actId="1076"/>
          <ac:spMkLst>
            <pc:docMk/>
            <pc:sldMk cId="386257320" sldId="263"/>
            <ac:spMk id="3" creationId="{9A92FEE0-624A-498F-8117-B48CC21C7530}"/>
          </ac:spMkLst>
        </pc:spChg>
        <pc:spChg chg="mod">
          <ac:chgData name="Rob Power" userId="7ebb4b15568c1b85" providerId="LiveId" clId="{01A3E9FB-BEC7-4B69-9833-679FABAE0C19}" dt="2020-10-29T11:53:16.603" v="2047" actId="20577"/>
          <ac:spMkLst>
            <pc:docMk/>
            <pc:sldMk cId="386257320" sldId="263"/>
            <ac:spMk id="6" creationId="{9FCEA1CF-9E55-4B57-8C65-7A3FAB0C8D11}"/>
          </ac:spMkLst>
        </pc:spChg>
        <pc:picChg chg="del">
          <ac:chgData name="Rob Power" userId="7ebb4b15568c1b85" providerId="LiveId" clId="{01A3E9FB-BEC7-4B69-9833-679FABAE0C19}" dt="2020-10-28T18:30:53.456" v="1528" actId="478"/>
          <ac:picMkLst>
            <pc:docMk/>
            <pc:sldMk cId="386257320" sldId="263"/>
            <ac:picMk id="5" creationId="{E439CD53-7894-4269-B4C6-E59C81EF447F}"/>
          </ac:picMkLst>
        </pc:picChg>
        <pc:picChg chg="del">
          <ac:chgData name="Rob Power" userId="7ebb4b15568c1b85" providerId="LiveId" clId="{01A3E9FB-BEC7-4B69-9833-679FABAE0C19}" dt="2020-10-28T18:30:51.723" v="1527" actId="478"/>
          <ac:picMkLst>
            <pc:docMk/>
            <pc:sldMk cId="386257320" sldId="263"/>
            <ac:picMk id="7" creationId="{3AFD79D8-1FD4-4D6B-80A7-37BC643F35CE}"/>
          </ac:picMkLst>
        </pc:picChg>
        <pc:picChg chg="add mod">
          <ac:chgData name="Rob Power" userId="7ebb4b15568c1b85" providerId="LiveId" clId="{01A3E9FB-BEC7-4B69-9833-679FABAE0C19}" dt="2020-10-29T11:52:35.065" v="1983" actId="1036"/>
          <ac:picMkLst>
            <pc:docMk/>
            <pc:sldMk cId="386257320" sldId="263"/>
            <ac:picMk id="1026" creationId="{7BE12787-D83D-4576-A5AD-D6D0F31F9B85}"/>
          </ac:picMkLst>
        </pc:picChg>
        <pc:picChg chg="add mod">
          <ac:chgData name="Rob Power" userId="7ebb4b15568c1b85" providerId="LiveId" clId="{01A3E9FB-BEC7-4B69-9833-679FABAE0C19}" dt="2020-10-29T11:52:13.408" v="1950" actId="1036"/>
          <ac:picMkLst>
            <pc:docMk/>
            <pc:sldMk cId="386257320" sldId="263"/>
            <ac:picMk id="1028" creationId="{8B76A27A-D1D3-4980-9676-D0960495C8BF}"/>
          </ac:picMkLst>
        </pc:picChg>
      </pc:sldChg>
      <pc:sldChg chg="add del">
        <pc:chgData name="Rob Power" userId="7ebb4b15568c1b85" providerId="LiveId" clId="{01A3E9FB-BEC7-4B69-9833-679FABAE0C19}" dt="2020-10-28T18:30:35.771" v="1522"/>
        <pc:sldMkLst>
          <pc:docMk/>
          <pc:sldMk cId="2975854778" sldId="263"/>
        </pc:sldMkLst>
      </pc:sldChg>
      <pc:sldChg chg="addSp delSp modSp add">
        <pc:chgData name="Rob Power" userId="7ebb4b15568c1b85" providerId="LiveId" clId="{01A3E9FB-BEC7-4B69-9833-679FABAE0C19}" dt="2020-10-29T09:23:57.670" v="1544" actId="1076"/>
        <pc:sldMkLst>
          <pc:docMk/>
          <pc:sldMk cId="3457202698" sldId="264"/>
        </pc:sldMkLst>
        <pc:spChg chg="mod">
          <ac:chgData name="Rob Power" userId="7ebb4b15568c1b85" providerId="LiveId" clId="{01A3E9FB-BEC7-4B69-9833-679FABAE0C19}" dt="2020-10-29T09:23:57.670" v="1544" actId="1076"/>
          <ac:spMkLst>
            <pc:docMk/>
            <pc:sldMk cId="3457202698" sldId="264"/>
            <ac:spMk id="2" creationId="{0C727DFC-8D8A-433F-9147-D2A98963D191}"/>
          </ac:spMkLst>
        </pc:spChg>
        <pc:spChg chg="mod">
          <ac:chgData name="Rob Power" userId="7ebb4b15568c1b85" providerId="LiveId" clId="{01A3E9FB-BEC7-4B69-9833-679FABAE0C19}" dt="2020-10-29T09:23:52.833" v="1543" actId="1076"/>
          <ac:spMkLst>
            <pc:docMk/>
            <pc:sldMk cId="3457202698" sldId="264"/>
            <ac:spMk id="3" creationId="{9A92FEE0-624A-498F-8117-B48CC21C7530}"/>
          </ac:spMkLst>
        </pc:spChg>
        <pc:spChg chg="mod">
          <ac:chgData name="Rob Power" userId="7ebb4b15568c1b85" providerId="LiveId" clId="{01A3E9FB-BEC7-4B69-9833-679FABAE0C19}" dt="2020-10-29T09:23:48.953" v="1542" actId="1076"/>
          <ac:spMkLst>
            <pc:docMk/>
            <pc:sldMk cId="3457202698" sldId="264"/>
            <ac:spMk id="6" creationId="{9FCEA1CF-9E55-4B57-8C65-7A3FAB0C8D11}"/>
          </ac:spMkLst>
        </pc:spChg>
        <pc:picChg chg="add mod">
          <ac:chgData name="Rob Power" userId="7ebb4b15568c1b85" providerId="LiveId" clId="{01A3E9FB-BEC7-4B69-9833-679FABAE0C19}" dt="2020-10-28T18:49:03.339" v="1534" actId="1076"/>
          <ac:picMkLst>
            <pc:docMk/>
            <pc:sldMk cId="3457202698" sldId="264"/>
            <ac:picMk id="4" creationId="{3E2485B2-D5DC-45CA-B25F-FF3299A64C02}"/>
          </ac:picMkLst>
        </pc:picChg>
        <pc:picChg chg="del">
          <ac:chgData name="Rob Power" userId="7ebb4b15568c1b85" providerId="LiveId" clId="{01A3E9FB-BEC7-4B69-9833-679FABAE0C19}" dt="2020-10-28T18:30:58.291" v="1530" actId="478"/>
          <ac:picMkLst>
            <pc:docMk/>
            <pc:sldMk cId="3457202698" sldId="264"/>
            <ac:picMk id="5" creationId="{E439CD53-7894-4269-B4C6-E59C81EF447F}"/>
          </ac:picMkLst>
        </pc:picChg>
        <pc:picChg chg="del">
          <ac:chgData name="Rob Power" userId="7ebb4b15568c1b85" providerId="LiveId" clId="{01A3E9FB-BEC7-4B69-9833-679FABAE0C19}" dt="2020-10-28T18:30:56.701" v="1529" actId="478"/>
          <ac:picMkLst>
            <pc:docMk/>
            <pc:sldMk cId="3457202698" sldId="264"/>
            <ac:picMk id="7" creationId="{3AFD79D8-1FD4-4D6B-80A7-37BC643F35C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A54B0-31B3-4024-B4E7-868FF4E764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2F15C24-DA0F-4BD1-A1D6-F06ABED6A3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7DF5E2-F0FB-4D32-AF68-7160E121DAC0}"/>
              </a:ext>
            </a:extLst>
          </p:cNvPr>
          <p:cNvSpPr>
            <a:spLocks noGrp="1"/>
          </p:cNvSpPr>
          <p:nvPr>
            <p:ph type="dt" sz="half" idx="10"/>
          </p:nvPr>
        </p:nvSpPr>
        <p:spPr/>
        <p:txBody>
          <a:bodyPr/>
          <a:lstStyle/>
          <a:p>
            <a:fld id="{8F22348D-4053-4070-847A-8D3E4B097184}" type="datetimeFigureOut">
              <a:rPr lang="en-GB" smtClean="0"/>
              <a:t>27/10/2020</a:t>
            </a:fld>
            <a:endParaRPr lang="en-GB"/>
          </a:p>
        </p:txBody>
      </p:sp>
      <p:sp>
        <p:nvSpPr>
          <p:cNvPr id="5" name="Footer Placeholder 4">
            <a:extLst>
              <a:ext uri="{FF2B5EF4-FFF2-40B4-BE49-F238E27FC236}">
                <a16:creationId xmlns:a16="http://schemas.microsoft.com/office/drawing/2014/main" id="{C8DAE91C-6D87-4D7C-9930-7F100E7DB8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49A4F3-DE2B-44E3-8C1C-6577801A657D}"/>
              </a:ext>
            </a:extLst>
          </p:cNvPr>
          <p:cNvSpPr>
            <a:spLocks noGrp="1"/>
          </p:cNvSpPr>
          <p:nvPr>
            <p:ph type="sldNum" sz="quarter" idx="12"/>
          </p:nvPr>
        </p:nvSpPr>
        <p:spPr/>
        <p:txBody>
          <a:bodyPr/>
          <a:lstStyle/>
          <a:p>
            <a:fld id="{EC324C54-201A-4ACF-8FB4-7407C178CEE5}" type="slidenum">
              <a:rPr lang="en-GB" smtClean="0"/>
              <a:t>‹#›</a:t>
            </a:fld>
            <a:endParaRPr lang="en-GB"/>
          </a:p>
        </p:txBody>
      </p:sp>
    </p:spTree>
    <p:extLst>
      <p:ext uri="{BB962C8B-B14F-4D97-AF65-F5344CB8AC3E}">
        <p14:creationId xmlns:p14="http://schemas.microsoft.com/office/powerpoint/2010/main" val="2574053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FA12D-CE17-46E4-BF35-5E6689B9399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A40954E-F6CE-43B3-992A-E8D68CFE5A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AC1EEF-5274-46B4-A3EA-8BC4791E7E3E}"/>
              </a:ext>
            </a:extLst>
          </p:cNvPr>
          <p:cNvSpPr>
            <a:spLocks noGrp="1"/>
          </p:cNvSpPr>
          <p:nvPr>
            <p:ph type="dt" sz="half" idx="10"/>
          </p:nvPr>
        </p:nvSpPr>
        <p:spPr/>
        <p:txBody>
          <a:bodyPr/>
          <a:lstStyle/>
          <a:p>
            <a:fld id="{8F22348D-4053-4070-847A-8D3E4B097184}" type="datetimeFigureOut">
              <a:rPr lang="en-GB" smtClean="0"/>
              <a:t>27/10/2020</a:t>
            </a:fld>
            <a:endParaRPr lang="en-GB"/>
          </a:p>
        </p:txBody>
      </p:sp>
      <p:sp>
        <p:nvSpPr>
          <p:cNvPr id="5" name="Footer Placeholder 4">
            <a:extLst>
              <a:ext uri="{FF2B5EF4-FFF2-40B4-BE49-F238E27FC236}">
                <a16:creationId xmlns:a16="http://schemas.microsoft.com/office/drawing/2014/main" id="{945F0F14-C52B-4FC5-AA63-34B16958DB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3B6A63-0442-4A83-B2A9-AEB937BE6D9C}"/>
              </a:ext>
            </a:extLst>
          </p:cNvPr>
          <p:cNvSpPr>
            <a:spLocks noGrp="1"/>
          </p:cNvSpPr>
          <p:nvPr>
            <p:ph type="sldNum" sz="quarter" idx="12"/>
          </p:nvPr>
        </p:nvSpPr>
        <p:spPr/>
        <p:txBody>
          <a:bodyPr/>
          <a:lstStyle/>
          <a:p>
            <a:fld id="{EC324C54-201A-4ACF-8FB4-7407C178CEE5}" type="slidenum">
              <a:rPr lang="en-GB" smtClean="0"/>
              <a:t>‹#›</a:t>
            </a:fld>
            <a:endParaRPr lang="en-GB"/>
          </a:p>
        </p:txBody>
      </p:sp>
    </p:spTree>
    <p:extLst>
      <p:ext uri="{BB962C8B-B14F-4D97-AF65-F5344CB8AC3E}">
        <p14:creationId xmlns:p14="http://schemas.microsoft.com/office/powerpoint/2010/main" val="4011707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D3F6A4-A859-4B9C-AFE8-8FB0B0FBAF6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8B03B7A-F11F-4A7A-99AF-E6706BFE9A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4A688C-723A-4428-B419-F82765387EB5}"/>
              </a:ext>
            </a:extLst>
          </p:cNvPr>
          <p:cNvSpPr>
            <a:spLocks noGrp="1"/>
          </p:cNvSpPr>
          <p:nvPr>
            <p:ph type="dt" sz="half" idx="10"/>
          </p:nvPr>
        </p:nvSpPr>
        <p:spPr/>
        <p:txBody>
          <a:bodyPr/>
          <a:lstStyle/>
          <a:p>
            <a:fld id="{8F22348D-4053-4070-847A-8D3E4B097184}" type="datetimeFigureOut">
              <a:rPr lang="en-GB" smtClean="0"/>
              <a:t>27/10/2020</a:t>
            </a:fld>
            <a:endParaRPr lang="en-GB"/>
          </a:p>
        </p:txBody>
      </p:sp>
      <p:sp>
        <p:nvSpPr>
          <p:cNvPr id="5" name="Footer Placeholder 4">
            <a:extLst>
              <a:ext uri="{FF2B5EF4-FFF2-40B4-BE49-F238E27FC236}">
                <a16:creationId xmlns:a16="http://schemas.microsoft.com/office/drawing/2014/main" id="{EA0C6125-1E99-4FA1-B25E-1DCFCD9FB2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D40860-EE54-42E9-8F35-562BDBCF0022}"/>
              </a:ext>
            </a:extLst>
          </p:cNvPr>
          <p:cNvSpPr>
            <a:spLocks noGrp="1"/>
          </p:cNvSpPr>
          <p:nvPr>
            <p:ph type="sldNum" sz="quarter" idx="12"/>
          </p:nvPr>
        </p:nvSpPr>
        <p:spPr/>
        <p:txBody>
          <a:bodyPr/>
          <a:lstStyle/>
          <a:p>
            <a:fld id="{EC324C54-201A-4ACF-8FB4-7407C178CEE5}" type="slidenum">
              <a:rPr lang="en-GB" smtClean="0"/>
              <a:t>‹#›</a:t>
            </a:fld>
            <a:endParaRPr lang="en-GB"/>
          </a:p>
        </p:txBody>
      </p:sp>
    </p:spTree>
    <p:extLst>
      <p:ext uri="{BB962C8B-B14F-4D97-AF65-F5344CB8AC3E}">
        <p14:creationId xmlns:p14="http://schemas.microsoft.com/office/powerpoint/2010/main" val="2279610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96BCC-F9CD-47A6-B018-8658C6AFAE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40E5C6F-A35C-45A4-A794-0D280F5DF0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70E040-34A3-4849-8DFC-03FA9E4BF177}"/>
              </a:ext>
            </a:extLst>
          </p:cNvPr>
          <p:cNvSpPr>
            <a:spLocks noGrp="1"/>
          </p:cNvSpPr>
          <p:nvPr>
            <p:ph type="dt" sz="half" idx="10"/>
          </p:nvPr>
        </p:nvSpPr>
        <p:spPr/>
        <p:txBody>
          <a:bodyPr/>
          <a:lstStyle/>
          <a:p>
            <a:fld id="{8F22348D-4053-4070-847A-8D3E4B097184}" type="datetimeFigureOut">
              <a:rPr lang="en-GB" smtClean="0"/>
              <a:t>27/10/2020</a:t>
            </a:fld>
            <a:endParaRPr lang="en-GB"/>
          </a:p>
        </p:txBody>
      </p:sp>
      <p:sp>
        <p:nvSpPr>
          <p:cNvPr id="5" name="Footer Placeholder 4">
            <a:extLst>
              <a:ext uri="{FF2B5EF4-FFF2-40B4-BE49-F238E27FC236}">
                <a16:creationId xmlns:a16="http://schemas.microsoft.com/office/drawing/2014/main" id="{4222273C-B579-4832-AE71-CFE50437CC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22C69B-6784-401E-9A03-C80CC3D59A08}"/>
              </a:ext>
            </a:extLst>
          </p:cNvPr>
          <p:cNvSpPr>
            <a:spLocks noGrp="1"/>
          </p:cNvSpPr>
          <p:nvPr>
            <p:ph type="sldNum" sz="quarter" idx="12"/>
          </p:nvPr>
        </p:nvSpPr>
        <p:spPr/>
        <p:txBody>
          <a:bodyPr/>
          <a:lstStyle/>
          <a:p>
            <a:fld id="{EC324C54-201A-4ACF-8FB4-7407C178CEE5}" type="slidenum">
              <a:rPr lang="en-GB" smtClean="0"/>
              <a:t>‹#›</a:t>
            </a:fld>
            <a:endParaRPr lang="en-GB"/>
          </a:p>
        </p:txBody>
      </p:sp>
    </p:spTree>
    <p:extLst>
      <p:ext uri="{BB962C8B-B14F-4D97-AF65-F5344CB8AC3E}">
        <p14:creationId xmlns:p14="http://schemas.microsoft.com/office/powerpoint/2010/main" val="2816961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5EC18-A04A-4B9C-A8C5-2F51E01976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0462963-3941-4000-9522-1B7C883118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CB40B9-1572-4128-9066-CA37492ADCB7}"/>
              </a:ext>
            </a:extLst>
          </p:cNvPr>
          <p:cNvSpPr>
            <a:spLocks noGrp="1"/>
          </p:cNvSpPr>
          <p:nvPr>
            <p:ph type="dt" sz="half" idx="10"/>
          </p:nvPr>
        </p:nvSpPr>
        <p:spPr/>
        <p:txBody>
          <a:bodyPr/>
          <a:lstStyle/>
          <a:p>
            <a:fld id="{8F22348D-4053-4070-847A-8D3E4B097184}" type="datetimeFigureOut">
              <a:rPr lang="en-GB" smtClean="0"/>
              <a:t>27/10/2020</a:t>
            </a:fld>
            <a:endParaRPr lang="en-GB"/>
          </a:p>
        </p:txBody>
      </p:sp>
      <p:sp>
        <p:nvSpPr>
          <p:cNvPr id="5" name="Footer Placeholder 4">
            <a:extLst>
              <a:ext uri="{FF2B5EF4-FFF2-40B4-BE49-F238E27FC236}">
                <a16:creationId xmlns:a16="http://schemas.microsoft.com/office/drawing/2014/main" id="{20AE70B4-E449-4C31-884F-0F034E53F3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6E86B2-D3E8-42EF-8343-3F6878D2B583}"/>
              </a:ext>
            </a:extLst>
          </p:cNvPr>
          <p:cNvSpPr>
            <a:spLocks noGrp="1"/>
          </p:cNvSpPr>
          <p:nvPr>
            <p:ph type="sldNum" sz="quarter" idx="12"/>
          </p:nvPr>
        </p:nvSpPr>
        <p:spPr/>
        <p:txBody>
          <a:bodyPr/>
          <a:lstStyle/>
          <a:p>
            <a:fld id="{EC324C54-201A-4ACF-8FB4-7407C178CEE5}" type="slidenum">
              <a:rPr lang="en-GB" smtClean="0"/>
              <a:t>‹#›</a:t>
            </a:fld>
            <a:endParaRPr lang="en-GB"/>
          </a:p>
        </p:txBody>
      </p:sp>
    </p:spTree>
    <p:extLst>
      <p:ext uri="{BB962C8B-B14F-4D97-AF65-F5344CB8AC3E}">
        <p14:creationId xmlns:p14="http://schemas.microsoft.com/office/powerpoint/2010/main" val="4235511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5954E-FAAD-4B3C-9B1A-28844827DB1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AB35A9C-B982-4B7A-8D5E-CBBDA95780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571655D-75EA-4FF6-A72E-3675E09A43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E76E336-1112-4907-B0C0-C2AD9F6CA68E}"/>
              </a:ext>
            </a:extLst>
          </p:cNvPr>
          <p:cNvSpPr>
            <a:spLocks noGrp="1"/>
          </p:cNvSpPr>
          <p:nvPr>
            <p:ph type="dt" sz="half" idx="10"/>
          </p:nvPr>
        </p:nvSpPr>
        <p:spPr/>
        <p:txBody>
          <a:bodyPr/>
          <a:lstStyle/>
          <a:p>
            <a:fld id="{8F22348D-4053-4070-847A-8D3E4B097184}" type="datetimeFigureOut">
              <a:rPr lang="en-GB" smtClean="0"/>
              <a:t>27/10/2020</a:t>
            </a:fld>
            <a:endParaRPr lang="en-GB"/>
          </a:p>
        </p:txBody>
      </p:sp>
      <p:sp>
        <p:nvSpPr>
          <p:cNvPr id="6" name="Footer Placeholder 5">
            <a:extLst>
              <a:ext uri="{FF2B5EF4-FFF2-40B4-BE49-F238E27FC236}">
                <a16:creationId xmlns:a16="http://schemas.microsoft.com/office/drawing/2014/main" id="{5580621C-024F-4D95-BDC6-DDD46F103B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715042-E92E-4FE5-8D45-6909545E525B}"/>
              </a:ext>
            </a:extLst>
          </p:cNvPr>
          <p:cNvSpPr>
            <a:spLocks noGrp="1"/>
          </p:cNvSpPr>
          <p:nvPr>
            <p:ph type="sldNum" sz="quarter" idx="12"/>
          </p:nvPr>
        </p:nvSpPr>
        <p:spPr/>
        <p:txBody>
          <a:bodyPr/>
          <a:lstStyle/>
          <a:p>
            <a:fld id="{EC324C54-201A-4ACF-8FB4-7407C178CEE5}" type="slidenum">
              <a:rPr lang="en-GB" smtClean="0"/>
              <a:t>‹#›</a:t>
            </a:fld>
            <a:endParaRPr lang="en-GB"/>
          </a:p>
        </p:txBody>
      </p:sp>
    </p:spTree>
    <p:extLst>
      <p:ext uri="{BB962C8B-B14F-4D97-AF65-F5344CB8AC3E}">
        <p14:creationId xmlns:p14="http://schemas.microsoft.com/office/powerpoint/2010/main" val="2502385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D6C1F-12F6-4B12-AE6F-8CA97117CF2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B663D06-A855-4BCE-B1FB-8F5287C9C6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1CAC81-C83B-42A5-820B-652D8EFB19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58844BA-923D-40EC-B196-B9BBE74E76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40E2DE-CED1-49EF-9551-BFDFD097C2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34871B2-0E8F-4B17-8A45-0588A91278EF}"/>
              </a:ext>
            </a:extLst>
          </p:cNvPr>
          <p:cNvSpPr>
            <a:spLocks noGrp="1"/>
          </p:cNvSpPr>
          <p:nvPr>
            <p:ph type="dt" sz="half" idx="10"/>
          </p:nvPr>
        </p:nvSpPr>
        <p:spPr/>
        <p:txBody>
          <a:bodyPr/>
          <a:lstStyle/>
          <a:p>
            <a:fld id="{8F22348D-4053-4070-847A-8D3E4B097184}" type="datetimeFigureOut">
              <a:rPr lang="en-GB" smtClean="0"/>
              <a:t>27/10/2020</a:t>
            </a:fld>
            <a:endParaRPr lang="en-GB"/>
          </a:p>
        </p:txBody>
      </p:sp>
      <p:sp>
        <p:nvSpPr>
          <p:cNvPr id="8" name="Footer Placeholder 7">
            <a:extLst>
              <a:ext uri="{FF2B5EF4-FFF2-40B4-BE49-F238E27FC236}">
                <a16:creationId xmlns:a16="http://schemas.microsoft.com/office/drawing/2014/main" id="{D44245E1-15D1-4DBE-BD57-23023048A7A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C9AA9D0-40B3-4C0B-94CE-97045F96F781}"/>
              </a:ext>
            </a:extLst>
          </p:cNvPr>
          <p:cNvSpPr>
            <a:spLocks noGrp="1"/>
          </p:cNvSpPr>
          <p:nvPr>
            <p:ph type="sldNum" sz="quarter" idx="12"/>
          </p:nvPr>
        </p:nvSpPr>
        <p:spPr/>
        <p:txBody>
          <a:bodyPr/>
          <a:lstStyle/>
          <a:p>
            <a:fld id="{EC324C54-201A-4ACF-8FB4-7407C178CEE5}" type="slidenum">
              <a:rPr lang="en-GB" smtClean="0"/>
              <a:t>‹#›</a:t>
            </a:fld>
            <a:endParaRPr lang="en-GB"/>
          </a:p>
        </p:txBody>
      </p:sp>
    </p:spTree>
    <p:extLst>
      <p:ext uri="{BB962C8B-B14F-4D97-AF65-F5344CB8AC3E}">
        <p14:creationId xmlns:p14="http://schemas.microsoft.com/office/powerpoint/2010/main" val="34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55322-1FD7-4E5A-AE3A-9B55C171DA4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3DE06A0-5838-48E7-AA19-09B17171F6CA}"/>
              </a:ext>
            </a:extLst>
          </p:cNvPr>
          <p:cNvSpPr>
            <a:spLocks noGrp="1"/>
          </p:cNvSpPr>
          <p:nvPr>
            <p:ph type="dt" sz="half" idx="10"/>
          </p:nvPr>
        </p:nvSpPr>
        <p:spPr/>
        <p:txBody>
          <a:bodyPr/>
          <a:lstStyle/>
          <a:p>
            <a:fld id="{8F22348D-4053-4070-847A-8D3E4B097184}" type="datetimeFigureOut">
              <a:rPr lang="en-GB" smtClean="0"/>
              <a:t>27/10/2020</a:t>
            </a:fld>
            <a:endParaRPr lang="en-GB"/>
          </a:p>
        </p:txBody>
      </p:sp>
      <p:sp>
        <p:nvSpPr>
          <p:cNvPr id="4" name="Footer Placeholder 3">
            <a:extLst>
              <a:ext uri="{FF2B5EF4-FFF2-40B4-BE49-F238E27FC236}">
                <a16:creationId xmlns:a16="http://schemas.microsoft.com/office/drawing/2014/main" id="{2E57CE5A-6751-49A3-B9ED-DDFA74D1765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B9F190F-A79E-4E6F-A68D-A6FB1D048110}"/>
              </a:ext>
            </a:extLst>
          </p:cNvPr>
          <p:cNvSpPr>
            <a:spLocks noGrp="1"/>
          </p:cNvSpPr>
          <p:nvPr>
            <p:ph type="sldNum" sz="quarter" idx="12"/>
          </p:nvPr>
        </p:nvSpPr>
        <p:spPr/>
        <p:txBody>
          <a:bodyPr/>
          <a:lstStyle/>
          <a:p>
            <a:fld id="{EC324C54-201A-4ACF-8FB4-7407C178CEE5}" type="slidenum">
              <a:rPr lang="en-GB" smtClean="0"/>
              <a:t>‹#›</a:t>
            </a:fld>
            <a:endParaRPr lang="en-GB"/>
          </a:p>
        </p:txBody>
      </p:sp>
    </p:spTree>
    <p:extLst>
      <p:ext uri="{BB962C8B-B14F-4D97-AF65-F5344CB8AC3E}">
        <p14:creationId xmlns:p14="http://schemas.microsoft.com/office/powerpoint/2010/main" val="74552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184C4F-77E5-47F1-8C16-57240BF7605A}"/>
              </a:ext>
            </a:extLst>
          </p:cNvPr>
          <p:cNvSpPr>
            <a:spLocks noGrp="1"/>
          </p:cNvSpPr>
          <p:nvPr>
            <p:ph type="dt" sz="half" idx="10"/>
          </p:nvPr>
        </p:nvSpPr>
        <p:spPr/>
        <p:txBody>
          <a:bodyPr/>
          <a:lstStyle/>
          <a:p>
            <a:fld id="{8F22348D-4053-4070-847A-8D3E4B097184}" type="datetimeFigureOut">
              <a:rPr lang="en-GB" smtClean="0"/>
              <a:t>27/10/2020</a:t>
            </a:fld>
            <a:endParaRPr lang="en-GB"/>
          </a:p>
        </p:txBody>
      </p:sp>
      <p:sp>
        <p:nvSpPr>
          <p:cNvPr id="3" name="Footer Placeholder 2">
            <a:extLst>
              <a:ext uri="{FF2B5EF4-FFF2-40B4-BE49-F238E27FC236}">
                <a16:creationId xmlns:a16="http://schemas.microsoft.com/office/drawing/2014/main" id="{E0A0F13F-0BF5-4E79-B857-EBEBE566AE6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4888F4E-A595-4EE2-B2D4-ECA07E4A2BF4}"/>
              </a:ext>
            </a:extLst>
          </p:cNvPr>
          <p:cNvSpPr>
            <a:spLocks noGrp="1"/>
          </p:cNvSpPr>
          <p:nvPr>
            <p:ph type="sldNum" sz="quarter" idx="12"/>
          </p:nvPr>
        </p:nvSpPr>
        <p:spPr/>
        <p:txBody>
          <a:bodyPr/>
          <a:lstStyle/>
          <a:p>
            <a:fld id="{EC324C54-201A-4ACF-8FB4-7407C178CEE5}" type="slidenum">
              <a:rPr lang="en-GB" smtClean="0"/>
              <a:t>‹#›</a:t>
            </a:fld>
            <a:endParaRPr lang="en-GB"/>
          </a:p>
        </p:txBody>
      </p:sp>
    </p:spTree>
    <p:extLst>
      <p:ext uri="{BB962C8B-B14F-4D97-AF65-F5344CB8AC3E}">
        <p14:creationId xmlns:p14="http://schemas.microsoft.com/office/powerpoint/2010/main" val="2356176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8AA97-731B-4B96-BFA5-5ECDBE4C96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1A6E2A9-A191-40AB-82D5-1EC5E6D18F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B1168FA-4C69-4D2B-9BAF-145D1BF9BC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BBC5BD-4638-4572-931E-3B630DFE1495}"/>
              </a:ext>
            </a:extLst>
          </p:cNvPr>
          <p:cNvSpPr>
            <a:spLocks noGrp="1"/>
          </p:cNvSpPr>
          <p:nvPr>
            <p:ph type="dt" sz="half" idx="10"/>
          </p:nvPr>
        </p:nvSpPr>
        <p:spPr/>
        <p:txBody>
          <a:bodyPr/>
          <a:lstStyle/>
          <a:p>
            <a:fld id="{8F22348D-4053-4070-847A-8D3E4B097184}" type="datetimeFigureOut">
              <a:rPr lang="en-GB" smtClean="0"/>
              <a:t>27/10/2020</a:t>
            </a:fld>
            <a:endParaRPr lang="en-GB"/>
          </a:p>
        </p:txBody>
      </p:sp>
      <p:sp>
        <p:nvSpPr>
          <p:cNvPr id="6" name="Footer Placeholder 5">
            <a:extLst>
              <a:ext uri="{FF2B5EF4-FFF2-40B4-BE49-F238E27FC236}">
                <a16:creationId xmlns:a16="http://schemas.microsoft.com/office/drawing/2014/main" id="{28D76E81-7445-4591-B9E3-02099211BB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A89754-E32E-41A0-A687-D8CFD0B1F47B}"/>
              </a:ext>
            </a:extLst>
          </p:cNvPr>
          <p:cNvSpPr>
            <a:spLocks noGrp="1"/>
          </p:cNvSpPr>
          <p:nvPr>
            <p:ph type="sldNum" sz="quarter" idx="12"/>
          </p:nvPr>
        </p:nvSpPr>
        <p:spPr/>
        <p:txBody>
          <a:bodyPr/>
          <a:lstStyle/>
          <a:p>
            <a:fld id="{EC324C54-201A-4ACF-8FB4-7407C178CEE5}" type="slidenum">
              <a:rPr lang="en-GB" smtClean="0"/>
              <a:t>‹#›</a:t>
            </a:fld>
            <a:endParaRPr lang="en-GB"/>
          </a:p>
        </p:txBody>
      </p:sp>
    </p:spTree>
    <p:extLst>
      <p:ext uri="{BB962C8B-B14F-4D97-AF65-F5344CB8AC3E}">
        <p14:creationId xmlns:p14="http://schemas.microsoft.com/office/powerpoint/2010/main" val="26425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5466-BF9A-4252-B104-392B7A688A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8C9D93A-4919-4667-869E-783E3C5D20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970904D-F679-4A95-85E8-484CE509CB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8C8D69-A160-452E-A97A-15750A72DB06}"/>
              </a:ext>
            </a:extLst>
          </p:cNvPr>
          <p:cNvSpPr>
            <a:spLocks noGrp="1"/>
          </p:cNvSpPr>
          <p:nvPr>
            <p:ph type="dt" sz="half" idx="10"/>
          </p:nvPr>
        </p:nvSpPr>
        <p:spPr/>
        <p:txBody>
          <a:bodyPr/>
          <a:lstStyle/>
          <a:p>
            <a:fld id="{8F22348D-4053-4070-847A-8D3E4B097184}" type="datetimeFigureOut">
              <a:rPr lang="en-GB" smtClean="0"/>
              <a:t>27/10/2020</a:t>
            </a:fld>
            <a:endParaRPr lang="en-GB"/>
          </a:p>
        </p:txBody>
      </p:sp>
      <p:sp>
        <p:nvSpPr>
          <p:cNvPr id="6" name="Footer Placeholder 5">
            <a:extLst>
              <a:ext uri="{FF2B5EF4-FFF2-40B4-BE49-F238E27FC236}">
                <a16:creationId xmlns:a16="http://schemas.microsoft.com/office/drawing/2014/main" id="{98604225-6689-4FFB-910B-9CF1F26D46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6591D1-408D-46CE-B383-C80DF0292BF3}"/>
              </a:ext>
            </a:extLst>
          </p:cNvPr>
          <p:cNvSpPr>
            <a:spLocks noGrp="1"/>
          </p:cNvSpPr>
          <p:nvPr>
            <p:ph type="sldNum" sz="quarter" idx="12"/>
          </p:nvPr>
        </p:nvSpPr>
        <p:spPr/>
        <p:txBody>
          <a:bodyPr/>
          <a:lstStyle/>
          <a:p>
            <a:fld id="{EC324C54-201A-4ACF-8FB4-7407C178CEE5}" type="slidenum">
              <a:rPr lang="en-GB" smtClean="0"/>
              <a:t>‹#›</a:t>
            </a:fld>
            <a:endParaRPr lang="en-GB"/>
          </a:p>
        </p:txBody>
      </p:sp>
    </p:spTree>
    <p:extLst>
      <p:ext uri="{BB962C8B-B14F-4D97-AF65-F5344CB8AC3E}">
        <p14:creationId xmlns:p14="http://schemas.microsoft.com/office/powerpoint/2010/main" val="3309922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B37FC7-1ED9-4BF8-8EFC-E3184FAF92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285365-5D56-4D26-871C-F0CD5A6B01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C8FFC5-41A7-4711-923B-5E783F5ADC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22348D-4053-4070-847A-8D3E4B097184}" type="datetimeFigureOut">
              <a:rPr lang="en-GB" smtClean="0"/>
              <a:t>27/10/2020</a:t>
            </a:fld>
            <a:endParaRPr lang="en-GB"/>
          </a:p>
        </p:txBody>
      </p:sp>
      <p:sp>
        <p:nvSpPr>
          <p:cNvPr id="5" name="Footer Placeholder 4">
            <a:extLst>
              <a:ext uri="{FF2B5EF4-FFF2-40B4-BE49-F238E27FC236}">
                <a16:creationId xmlns:a16="http://schemas.microsoft.com/office/drawing/2014/main" id="{1DE568A6-083F-4F16-BB84-FD0012F0C4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A927446-5D8E-4801-9EBF-79CF039A25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324C54-201A-4ACF-8FB4-7407C178CEE5}" type="slidenum">
              <a:rPr lang="en-GB" smtClean="0"/>
              <a:t>‹#›</a:t>
            </a:fld>
            <a:endParaRPr lang="en-GB"/>
          </a:p>
        </p:txBody>
      </p:sp>
    </p:spTree>
    <p:extLst>
      <p:ext uri="{BB962C8B-B14F-4D97-AF65-F5344CB8AC3E}">
        <p14:creationId xmlns:p14="http://schemas.microsoft.com/office/powerpoint/2010/main" val="65624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britishnewspaperarchive.co.uk/search/results/1850-01-01/1899-12-31?newspaperTitle=Manchester%20Courier%20and%20Lancashire%20General%20Advertise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40F5F-2D41-4F4A-8E31-9DBB91BE27D7}"/>
              </a:ext>
            </a:extLst>
          </p:cNvPr>
          <p:cNvSpPr>
            <a:spLocks noGrp="1"/>
          </p:cNvSpPr>
          <p:nvPr>
            <p:ph type="title"/>
          </p:nvPr>
        </p:nvSpPr>
        <p:spPr/>
        <p:txBody>
          <a:bodyPr/>
          <a:lstStyle/>
          <a:p>
            <a:r>
              <a:rPr lang="en-GB" dirty="0"/>
              <a:t>RESOURCE NOTES:</a:t>
            </a:r>
          </a:p>
        </p:txBody>
      </p:sp>
      <p:sp>
        <p:nvSpPr>
          <p:cNvPr id="3" name="Content Placeholder 2">
            <a:extLst>
              <a:ext uri="{FF2B5EF4-FFF2-40B4-BE49-F238E27FC236}">
                <a16:creationId xmlns:a16="http://schemas.microsoft.com/office/drawing/2014/main" id="{D34864F1-A3EB-4952-B6A6-E4CCABEBBCB8}"/>
              </a:ext>
            </a:extLst>
          </p:cNvPr>
          <p:cNvSpPr>
            <a:spLocks noGrp="1"/>
          </p:cNvSpPr>
          <p:nvPr>
            <p:ph idx="1"/>
          </p:nvPr>
        </p:nvSpPr>
        <p:spPr>
          <a:xfrm>
            <a:off x="838200" y="1629244"/>
            <a:ext cx="10515600" cy="4351338"/>
          </a:xfrm>
        </p:spPr>
        <p:txBody>
          <a:bodyPr>
            <a:normAutofit fontScale="92500" lnSpcReduction="20000"/>
          </a:bodyPr>
          <a:lstStyle/>
          <a:p>
            <a:pPr marL="0" indent="0" algn="ctr">
              <a:buNone/>
            </a:pPr>
            <a:r>
              <a:rPr lang="en-GB" sz="3200" dirty="0"/>
              <a:t>The following slides are a collection of extracts and resources that could be used to compliment teaching on Pablo </a:t>
            </a:r>
            <a:r>
              <a:rPr lang="en-GB" sz="3200" dirty="0" err="1"/>
              <a:t>Fanque</a:t>
            </a:r>
            <a:r>
              <a:rPr lang="en-GB" sz="3200" dirty="0"/>
              <a:t>. </a:t>
            </a:r>
          </a:p>
          <a:p>
            <a:pPr marL="0" indent="0" algn="ctr">
              <a:buNone/>
            </a:pPr>
            <a:endParaRPr lang="en-GB" sz="3200" dirty="0"/>
          </a:p>
          <a:p>
            <a:pPr marL="0" indent="0" algn="ctr">
              <a:buNone/>
            </a:pPr>
            <a:r>
              <a:rPr lang="en-GB" sz="3200" dirty="0"/>
              <a:t>The resources are not prescriptive, but are intended to be used in a variety of ways to suit a number of lessons and teaching approaches.</a:t>
            </a:r>
          </a:p>
          <a:p>
            <a:pPr marL="0" indent="0" algn="ctr">
              <a:buNone/>
            </a:pPr>
            <a:endParaRPr lang="en-GB" sz="3200" dirty="0"/>
          </a:p>
          <a:p>
            <a:pPr marL="0" indent="0" algn="ctr">
              <a:buNone/>
            </a:pPr>
            <a:r>
              <a:rPr lang="en-GB" sz="3200" dirty="0"/>
              <a:t>Whether teaching Dickens (Hard Times is particularly good for its references to the circus) or the industrial revolution, there is plenty here to stimulate thought and discussion. Some suggestions are given in this regard.</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30412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F0CF1-B3FD-41D5-AE68-E362D001929D}"/>
              </a:ext>
            </a:extLst>
          </p:cNvPr>
          <p:cNvSpPr>
            <a:spLocks noGrp="1"/>
          </p:cNvSpPr>
          <p:nvPr>
            <p:ph type="ctrTitle"/>
          </p:nvPr>
        </p:nvSpPr>
        <p:spPr/>
        <p:txBody>
          <a:bodyPr/>
          <a:lstStyle/>
          <a:p>
            <a:r>
              <a:rPr lang="en-GB" dirty="0"/>
              <a:t>Pablo </a:t>
            </a:r>
            <a:r>
              <a:rPr lang="en-GB" dirty="0" err="1"/>
              <a:t>Fanque</a:t>
            </a:r>
            <a:endParaRPr lang="en-GB" dirty="0"/>
          </a:p>
        </p:txBody>
      </p:sp>
      <p:sp>
        <p:nvSpPr>
          <p:cNvPr id="3" name="Subtitle 2">
            <a:extLst>
              <a:ext uri="{FF2B5EF4-FFF2-40B4-BE49-F238E27FC236}">
                <a16:creationId xmlns:a16="http://schemas.microsoft.com/office/drawing/2014/main" id="{0D2D2201-6C6B-4F1A-BCDD-6EBD3A3055B9}"/>
              </a:ext>
            </a:extLst>
          </p:cNvPr>
          <p:cNvSpPr>
            <a:spLocks noGrp="1"/>
          </p:cNvSpPr>
          <p:nvPr>
            <p:ph type="subTitle" idx="1"/>
          </p:nvPr>
        </p:nvSpPr>
        <p:spPr/>
        <p:txBody>
          <a:bodyPr/>
          <a:lstStyle/>
          <a:p>
            <a:r>
              <a:rPr lang="en-GB" dirty="0"/>
              <a:t>Life, Entertainment, Leisure and Business in Victorian Britain</a:t>
            </a:r>
          </a:p>
        </p:txBody>
      </p:sp>
    </p:spTree>
    <p:extLst>
      <p:ext uri="{BB962C8B-B14F-4D97-AF65-F5344CB8AC3E}">
        <p14:creationId xmlns:p14="http://schemas.microsoft.com/office/powerpoint/2010/main" val="3632922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27DFC-8D8A-433F-9147-D2A98963D191}"/>
              </a:ext>
            </a:extLst>
          </p:cNvPr>
          <p:cNvSpPr>
            <a:spLocks noGrp="1"/>
          </p:cNvSpPr>
          <p:nvPr>
            <p:ph type="title"/>
          </p:nvPr>
        </p:nvSpPr>
        <p:spPr>
          <a:xfrm>
            <a:off x="268521" y="475590"/>
            <a:ext cx="2383679" cy="788615"/>
          </a:xfrm>
        </p:spPr>
        <p:txBody>
          <a:bodyPr/>
          <a:lstStyle/>
          <a:p>
            <a:r>
              <a:rPr lang="en-GB" dirty="0"/>
              <a:t>Source 1:</a:t>
            </a:r>
          </a:p>
        </p:txBody>
      </p:sp>
      <p:sp>
        <p:nvSpPr>
          <p:cNvPr id="3" name="Content Placeholder 2">
            <a:extLst>
              <a:ext uri="{FF2B5EF4-FFF2-40B4-BE49-F238E27FC236}">
                <a16:creationId xmlns:a16="http://schemas.microsoft.com/office/drawing/2014/main" id="{9A92FEE0-624A-498F-8117-B48CC21C7530}"/>
              </a:ext>
            </a:extLst>
          </p:cNvPr>
          <p:cNvSpPr>
            <a:spLocks noGrp="1"/>
          </p:cNvSpPr>
          <p:nvPr>
            <p:ph idx="1"/>
          </p:nvPr>
        </p:nvSpPr>
        <p:spPr>
          <a:xfrm>
            <a:off x="181549" y="1411490"/>
            <a:ext cx="4034508" cy="969632"/>
          </a:xfrm>
        </p:spPr>
        <p:txBody>
          <a:bodyPr>
            <a:normAutofit/>
          </a:bodyPr>
          <a:lstStyle/>
          <a:p>
            <a:pPr marL="0" indent="0">
              <a:buNone/>
            </a:pPr>
            <a:r>
              <a:rPr lang="en-US" sz="2000" i="1" dirty="0">
                <a:hlinkClick r:id="rId2"/>
              </a:rPr>
              <a:t>Manchester Courier and Lancashire General Advertiser</a:t>
            </a:r>
            <a:r>
              <a:rPr lang="en-US" sz="2000" i="1" dirty="0"/>
              <a:t>, </a:t>
            </a:r>
            <a:r>
              <a:rPr lang="en-US" sz="2000" dirty="0"/>
              <a:t>Saturday 27 March 1852</a:t>
            </a:r>
            <a:endParaRPr lang="en-GB" sz="2000" dirty="0"/>
          </a:p>
        </p:txBody>
      </p:sp>
      <p:pic>
        <p:nvPicPr>
          <p:cNvPr id="5" name="Picture 4">
            <a:extLst>
              <a:ext uri="{FF2B5EF4-FFF2-40B4-BE49-F238E27FC236}">
                <a16:creationId xmlns:a16="http://schemas.microsoft.com/office/drawing/2014/main" id="{C7AF7EA5-920B-4C7D-BB7F-3150BCB2BB14}"/>
              </a:ext>
            </a:extLst>
          </p:cNvPr>
          <p:cNvPicPr>
            <a:picLocks noChangeAspect="1"/>
          </p:cNvPicPr>
          <p:nvPr/>
        </p:nvPicPr>
        <p:blipFill>
          <a:blip r:embed="rId3"/>
          <a:stretch>
            <a:fillRect/>
          </a:stretch>
        </p:blipFill>
        <p:spPr>
          <a:xfrm>
            <a:off x="4318469" y="0"/>
            <a:ext cx="7744654" cy="6858000"/>
          </a:xfrm>
          <a:prstGeom prst="rect">
            <a:avLst/>
          </a:prstGeom>
        </p:spPr>
      </p:pic>
      <p:sp>
        <p:nvSpPr>
          <p:cNvPr id="6" name="Content Placeholder 2">
            <a:extLst>
              <a:ext uri="{FF2B5EF4-FFF2-40B4-BE49-F238E27FC236}">
                <a16:creationId xmlns:a16="http://schemas.microsoft.com/office/drawing/2014/main" id="{9FCEA1CF-9E55-4B57-8C65-7A3FAB0C8D11}"/>
              </a:ext>
            </a:extLst>
          </p:cNvPr>
          <p:cNvSpPr txBox="1">
            <a:spLocks/>
          </p:cNvSpPr>
          <p:nvPr/>
        </p:nvSpPr>
        <p:spPr>
          <a:xfrm>
            <a:off x="268520" y="2528407"/>
            <a:ext cx="3860565" cy="3633031"/>
          </a:xfrm>
          <a:prstGeom prst="rect">
            <a:avLst/>
          </a:prstGeom>
          <a:solidFill>
            <a:schemeClr val="accent1">
              <a:lumMod val="20000"/>
              <a:lumOff val="80000"/>
            </a:schemeClr>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b="1" dirty="0"/>
              <a:t>Questions:</a:t>
            </a:r>
          </a:p>
          <a:p>
            <a:r>
              <a:rPr lang="en-GB" sz="1800" dirty="0"/>
              <a:t>What might the report reveal about the nature of showbusiness in the Victorian era?</a:t>
            </a:r>
          </a:p>
          <a:p>
            <a:r>
              <a:rPr lang="en-GB" sz="1800" dirty="0"/>
              <a:t>What do Pablo’s actions reveal about his character?</a:t>
            </a:r>
          </a:p>
          <a:p>
            <a:r>
              <a:rPr lang="en-GB" sz="1800" dirty="0"/>
              <a:t>What might this report reveal about the nature of advertising in the Victorian era?</a:t>
            </a:r>
          </a:p>
          <a:p>
            <a:r>
              <a:rPr lang="en-GB" sz="1800" dirty="0"/>
              <a:t>If we consider Pablo’s reaction, how precarious do you think business might have been at this time?</a:t>
            </a:r>
          </a:p>
          <a:p>
            <a:endParaRPr lang="en-GB" sz="1800" dirty="0"/>
          </a:p>
          <a:p>
            <a:endParaRPr lang="en-GB" sz="1800" b="1" dirty="0"/>
          </a:p>
        </p:txBody>
      </p:sp>
    </p:spTree>
    <p:extLst>
      <p:ext uri="{BB962C8B-B14F-4D97-AF65-F5344CB8AC3E}">
        <p14:creationId xmlns:p14="http://schemas.microsoft.com/office/powerpoint/2010/main" val="60798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27DFC-8D8A-433F-9147-D2A98963D191}"/>
              </a:ext>
            </a:extLst>
          </p:cNvPr>
          <p:cNvSpPr>
            <a:spLocks noGrp="1"/>
          </p:cNvSpPr>
          <p:nvPr>
            <p:ph type="title"/>
          </p:nvPr>
        </p:nvSpPr>
        <p:spPr>
          <a:xfrm>
            <a:off x="268521" y="475590"/>
            <a:ext cx="2383679" cy="788615"/>
          </a:xfrm>
        </p:spPr>
        <p:txBody>
          <a:bodyPr/>
          <a:lstStyle/>
          <a:p>
            <a:r>
              <a:rPr lang="en-GB" dirty="0"/>
              <a:t>Source 2:</a:t>
            </a:r>
          </a:p>
        </p:txBody>
      </p:sp>
      <p:sp>
        <p:nvSpPr>
          <p:cNvPr id="3" name="Content Placeholder 2">
            <a:extLst>
              <a:ext uri="{FF2B5EF4-FFF2-40B4-BE49-F238E27FC236}">
                <a16:creationId xmlns:a16="http://schemas.microsoft.com/office/drawing/2014/main" id="{9A92FEE0-624A-498F-8117-B48CC21C7530}"/>
              </a:ext>
            </a:extLst>
          </p:cNvPr>
          <p:cNvSpPr>
            <a:spLocks noGrp="1"/>
          </p:cNvSpPr>
          <p:nvPr>
            <p:ph idx="1"/>
          </p:nvPr>
        </p:nvSpPr>
        <p:spPr>
          <a:xfrm>
            <a:off x="181549" y="1411490"/>
            <a:ext cx="4034508" cy="969632"/>
          </a:xfrm>
        </p:spPr>
        <p:txBody>
          <a:bodyPr>
            <a:normAutofit/>
          </a:bodyPr>
          <a:lstStyle/>
          <a:p>
            <a:pPr marL="0" indent="0">
              <a:buNone/>
            </a:pPr>
            <a:r>
              <a:rPr lang="en-US" i="1" dirty="0"/>
              <a:t>Preston Herald, </a:t>
            </a:r>
            <a:r>
              <a:rPr lang="en-US" dirty="0"/>
              <a:t>Saturday 04 April 1868</a:t>
            </a:r>
            <a:endParaRPr lang="en-GB" dirty="0"/>
          </a:p>
        </p:txBody>
      </p:sp>
      <p:sp>
        <p:nvSpPr>
          <p:cNvPr id="6" name="Content Placeholder 2">
            <a:extLst>
              <a:ext uri="{FF2B5EF4-FFF2-40B4-BE49-F238E27FC236}">
                <a16:creationId xmlns:a16="http://schemas.microsoft.com/office/drawing/2014/main" id="{9FCEA1CF-9E55-4B57-8C65-7A3FAB0C8D11}"/>
              </a:ext>
            </a:extLst>
          </p:cNvPr>
          <p:cNvSpPr txBox="1">
            <a:spLocks/>
          </p:cNvSpPr>
          <p:nvPr/>
        </p:nvSpPr>
        <p:spPr>
          <a:xfrm>
            <a:off x="268520" y="2528407"/>
            <a:ext cx="3860565" cy="3633031"/>
          </a:xfrm>
          <a:prstGeom prst="rect">
            <a:avLst/>
          </a:prstGeom>
          <a:solidFill>
            <a:schemeClr val="accent1">
              <a:lumMod val="20000"/>
              <a:lumOff val="80000"/>
            </a:schemeClr>
          </a:solidFill>
          <a:ln>
            <a:solidFill>
              <a:schemeClr val="tx1"/>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b="1" dirty="0"/>
              <a:t>Questions:</a:t>
            </a:r>
          </a:p>
          <a:p>
            <a:r>
              <a:rPr lang="en-GB" sz="1800" dirty="0"/>
              <a:t>What might the report reveal about the nature of showbusiness in the Victorian era?</a:t>
            </a:r>
          </a:p>
          <a:p>
            <a:r>
              <a:rPr lang="en-GB" sz="1800" dirty="0"/>
              <a:t>What does the extract tell us about Pablo’s attitude towards the poor?</a:t>
            </a:r>
          </a:p>
          <a:p>
            <a:r>
              <a:rPr lang="en-GB" sz="1800" dirty="0"/>
              <a:t>What might this report reveal about the nature of advertising in the Victorian era?</a:t>
            </a:r>
          </a:p>
          <a:p>
            <a:r>
              <a:rPr lang="en-GB" sz="1800" dirty="0"/>
              <a:t>What does the extract tell us about audiences in the 19</a:t>
            </a:r>
            <a:r>
              <a:rPr lang="en-GB" sz="1800" baseline="30000" dirty="0"/>
              <a:t>th</a:t>
            </a:r>
            <a:r>
              <a:rPr lang="en-GB" sz="1800" dirty="0"/>
              <a:t> Century?</a:t>
            </a:r>
          </a:p>
        </p:txBody>
      </p:sp>
      <p:pic>
        <p:nvPicPr>
          <p:cNvPr id="4" name="Picture 3">
            <a:extLst>
              <a:ext uri="{FF2B5EF4-FFF2-40B4-BE49-F238E27FC236}">
                <a16:creationId xmlns:a16="http://schemas.microsoft.com/office/drawing/2014/main" id="{085B2672-B91E-48FA-A27F-54B5D6B24EE0}"/>
              </a:ext>
            </a:extLst>
          </p:cNvPr>
          <p:cNvPicPr>
            <a:picLocks noChangeAspect="1"/>
          </p:cNvPicPr>
          <p:nvPr/>
        </p:nvPicPr>
        <p:blipFill>
          <a:blip r:embed="rId2"/>
          <a:stretch>
            <a:fillRect/>
          </a:stretch>
        </p:blipFill>
        <p:spPr>
          <a:xfrm>
            <a:off x="4348773" y="319117"/>
            <a:ext cx="7816144" cy="6311815"/>
          </a:xfrm>
          <a:prstGeom prst="rect">
            <a:avLst/>
          </a:prstGeom>
        </p:spPr>
      </p:pic>
    </p:spTree>
    <p:extLst>
      <p:ext uri="{BB962C8B-B14F-4D97-AF65-F5344CB8AC3E}">
        <p14:creationId xmlns:p14="http://schemas.microsoft.com/office/powerpoint/2010/main" val="3989408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27DFC-8D8A-433F-9147-D2A98963D191}"/>
              </a:ext>
            </a:extLst>
          </p:cNvPr>
          <p:cNvSpPr>
            <a:spLocks noGrp="1"/>
          </p:cNvSpPr>
          <p:nvPr>
            <p:ph type="title"/>
          </p:nvPr>
        </p:nvSpPr>
        <p:spPr>
          <a:xfrm>
            <a:off x="268521" y="475590"/>
            <a:ext cx="2383679" cy="788615"/>
          </a:xfrm>
        </p:spPr>
        <p:txBody>
          <a:bodyPr/>
          <a:lstStyle/>
          <a:p>
            <a:r>
              <a:rPr lang="en-GB" dirty="0"/>
              <a:t>Source 3:</a:t>
            </a:r>
          </a:p>
        </p:txBody>
      </p:sp>
      <p:sp>
        <p:nvSpPr>
          <p:cNvPr id="3" name="Content Placeholder 2">
            <a:extLst>
              <a:ext uri="{FF2B5EF4-FFF2-40B4-BE49-F238E27FC236}">
                <a16:creationId xmlns:a16="http://schemas.microsoft.com/office/drawing/2014/main" id="{9A92FEE0-624A-498F-8117-B48CC21C7530}"/>
              </a:ext>
            </a:extLst>
          </p:cNvPr>
          <p:cNvSpPr>
            <a:spLocks noGrp="1"/>
          </p:cNvSpPr>
          <p:nvPr>
            <p:ph idx="1"/>
          </p:nvPr>
        </p:nvSpPr>
        <p:spPr>
          <a:xfrm>
            <a:off x="204421" y="1380805"/>
            <a:ext cx="4034508" cy="1031001"/>
          </a:xfrm>
        </p:spPr>
        <p:txBody>
          <a:bodyPr>
            <a:normAutofit fontScale="92500"/>
          </a:bodyPr>
          <a:lstStyle/>
          <a:p>
            <a:pPr marL="0" indent="0">
              <a:buNone/>
            </a:pPr>
            <a:r>
              <a:rPr lang="en-US" i="1" dirty="0"/>
              <a:t>Pall Mall Gazette</a:t>
            </a:r>
            <a:r>
              <a:rPr lang="en-US" dirty="0"/>
              <a:t>, Wednesday 22 January 1902</a:t>
            </a:r>
          </a:p>
        </p:txBody>
      </p:sp>
      <p:sp>
        <p:nvSpPr>
          <p:cNvPr id="6" name="Content Placeholder 2">
            <a:extLst>
              <a:ext uri="{FF2B5EF4-FFF2-40B4-BE49-F238E27FC236}">
                <a16:creationId xmlns:a16="http://schemas.microsoft.com/office/drawing/2014/main" id="{9FCEA1CF-9E55-4B57-8C65-7A3FAB0C8D11}"/>
              </a:ext>
            </a:extLst>
          </p:cNvPr>
          <p:cNvSpPr txBox="1">
            <a:spLocks/>
          </p:cNvSpPr>
          <p:nvPr/>
        </p:nvSpPr>
        <p:spPr>
          <a:xfrm>
            <a:off x="268520" y="2528407"/>
            <a:ext cx="3860565" cy="3633031"/>
          </a:xfrm>
          <a:prstGeom prst="rect">
            <a:avLst/>
          </a:prstGeom>
          <a:solidFill>
            <a:schemeClr val="accent1">
              <a:lumMod val="20000"/>
              <a:lumOff val="80000"/>
            </a:schemeClr>
          </a:solidFill>
          <a:ln>
            <a:solidFill>
              <a:schemeClr val="tx1"/>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b="1" dirty="0"/>
              <a:t>Questions:</a:t>
            </a:r>
          </a:p>
          <a:p>
            <a:r>
              <a:rPr lang="en-GB" sz="1800" dirty="0"/>
              <a:t>What does the extract tell us about life for a circus apprentice?</a:t>
            </a:r>
          </a:p>
          <a:p>
            <a:r>
              <a:rPr lang="en-GB" sz="1800" dirty="0"/>
              <a:t>What does the extract tell us about Pablo </a:t>
            </a:r>
            <a:r>
              <a:rPr lang="en-GB" sz="1800" dirty="0" err="1"/>
              <a:t>Fanque’s</a:t>
            </a:r>
            <a:r>
              <a:rPr lang="en-GB" sz="1800" dirty="0"/>
              <a:t> character?</a:t>
            </a:r>
          </a:p>
          <a:p>
            <a:r>
              <a:rPr lang="en-GB" sz="1800" dirty="0"/>
              <a:t>How important was Pablo </a:t>
            </a:r>
            <a:r>
              <a:rPr lang="en-GB" sz="1800" dirty="0" err="1"/>
              <a:t>Fanque</a:t>
            </a:r>
            <a:r>
              <a:rPr lang="en-GB" sz="1800" dirty="0"/>
              <a:t> in the development of circus performers?</a:t>
            </a:r>
          </a:p>
          <a:p>
            <a:r>
              <a:rPr lang="en-GB" sz="1800" dirty="0"/>
              <a:t>What type of audiences were likely to have enjoyed the performances of clowns in the circus?</a:t>
            </a:r>
          </a:p>
        </p:txBody>
      </p:sp>
      <p:pic>
        <p:nvPicPr>
          <p:cNvPr id="5" name="Picture 4">
            <a:extLst>
              <a:ext uri="{FF2B5EF4-FFF2-40B4-BE49-F238E27FC236}">
                <a16:creationId xmlns:a16="http://schemas.microsoft.com/office/drawing/2014/main" id="{E439CD53-7894-4269-B4C6-E59C81EF447F}"/>
              </a:ext>
            </a:extLst>
          </p:cNvPr>
          <p:cNvPicPr>
            <a:picLocks noChangeAspect="1"/>
          </p:cNvPicPr>
          <p:nvPr/>
        </p:nvPicPr>
        <p:blipFill>
          <a:blip r:embed="rId2"/>
          <a:stretch>
            <a:fillRect/>
          </a:stretch>
        </p:blipFill>
        <p:spPr>
          <a:xfrm>
            <a:off x="4704935" y="269085"/>
            <a:ext cx="7178142" cy="2259322"/>
          </a:xfrm>
          <a:prstGeom prst="rect">
            <a:avLst/>
          </a:prstGeom>
        </p:spPr>
      </p:pic>
      <p:pic>
        <p:nvPicPr>
          <p:cNvPr id="7" name="Picture 6">
            <a:extLst>
              <a:ext uri="{FF2B5EF4-FFF2-40B4-BE49-F238E27FC236}">
                <a16:creationId xmlns:a16="http://schemas.microsoft.com/office/drawing/2014/main" id="{3AFD79D8-1FD4-4D6B-80A7-37BC643F35CE}"/>
              </a:ext>
            </a:extLst>
          </p:cNvPr>
          <p:cNvPicPr>
            <a:picLocks noChangeAspect="1"/>
          </p:cNvPicPr>
          <p:nvPr/>
        </p:nvPicPr>
        <p:blipFill>
          <a:blip r:embed="rId3"/>
          <a:stretch>
            <a:fillRect/>
          </a:stretch>
        </p:blipFill>
        <p:spPr>
          <a:xfrm>
            <a:off x="4704935" y="962263"/>
            <a:ext cx="7178142" cy="5626652"/>
          </a:xfrm>
          <a:prstGeom prst="rect">
            <a:avLst/>
          </a:prstGeom>
        </p:spPr>
      </p:pic>
    </p:spTree>
    <p:extLst>
      <p:ext uri="{BB962C8B-B14F-4D97-AF65-F5344CB8AC3E}">
        <p14:creationId xmlns:p14="http://schemas.microsoft.com/office/powerpoint/2010/main" val="3075206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27DFC-8D8A-433F-9147-D2A98963D191}"/>
              </a:ext>
            </a:extLst>
          </p:cNvPr>
          <p:cNvSpPr>
            <a:spLocks noGrp="1"/>
          </p:cNvSpPr>
          <p:nvPr>
            <p:ph type="title"/>
          </p:nvPr>
        </p:nvSpPr>
        <p:spPr>
          <a:xfrm>
            <a:off x="268521" y="107375"/>
            <a:ext cx="2383679" cy="788615"/>
          </a:xfrm>
        </p:spPr>
        <p:txBody>
          <a:bodyPr/>
          <a:lstStyle/>
          <a:p>
            <a:r>
              <a:rPr lang="en-GB" dirty="0"/>
              <a:t>Source 4:</a:t>
            </a:r>
          </a:p>
        </p:txBody>
      </p:sp>
      <p:sp>
        <p:nvSpPr>
          <p:cNvPr id="3" name="Content Placeholder 2">
            <a:extLst>
              <a:ext uri="{FF2B5EF4-FFF2-40B4-BE49-F238E27FC236}">
                <a16:creationId xmlns:a16="http://schemas.microsoft.com/office/drawing/2014/main" id="{9A92FEE0-624A-498F-8117-B48CC21C7530}"/>
              </a:ext>
            </a:extLst>
          </p:cNvPr>
          <p:cNvSpPr>
            <a:spLocks noGrp="1"/>
          </p:cNvSpPr>
          <p:nvPr>
            <p:ph idx="1"/>
          </p:nvPr>
        </p:nvSpPr>
        <p:spPr>
          <a:xfrm>
            <a:off x="204421" y="895990"/>
            <a:ext cx="2686066" cy="1190560"/>
          </a:xfrm>
        </p:spPr>
        <p:txBody>
          <a:bodyPr>
            <a:normAutofit fontScale="92500"/>
          </a:bodyPr>
          <a:lstStyle/>
          <a:p>
            <a:pPr marL="0" indent="0">
              <a:buNone/>
            </a:pPr>
            <a:r>
              <a:rPr lang="en-US" i="1" dirty="0"/>
              <a:t>Advertising bills for Pablo’s circus in Chester, c.1848 </a:t>
            </a:r>
            <a:endParaRPr lang="en-US" dirty="0"/>
          </a:p>
        </p:txBody>
      </p:sp>
      <p:sp>
        <p:nvSpPr>
          <p:cNvPr id="6" name="Content Placeholder 2">
            <a:extLst>
              <a:ext uri="{FF2B5EF4-FFF2-40B4-BE49-F238E27FC236}">
                <a16:creationId xmlns:a16="http://schemas.microsoft.com/office/drawing/2014/main" id="{9FCEA1CF-9E55-4B57-8C65-7A3FAB0C8D11}"/>
              </a:ext>
            </a:extLst>
          </p:cNvPr>
          <p:cNvSpPr txBox="1">
            <a:spLocks/>
          </p:cNvSpPr>
          <p:nvPr/>
        </p:nvSpPr>
        <p:spPr>
          <a:xfrm>
            <a:off x="268521" y="2166331"/>
            <a:ext cx="2621966" cy="4504494"/>
          </a:xfrm>
          <a:prstGeom prst="rect">
            <a:avLst/>
          </a:prstGeom>
          <a:solidFill>
            <a:schemeClr val="accent1">
              <a:lumMod val="20000"/>
              <a:lumOff val="80000"/>
            </a:schemeClr>
          </a:solidFill>
          <a:ln>
            <a:solidFill>
              <a:schemeClr val="tx1"/>
            </a:solidFill>
          </a:ln>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b="1" dirty="0"/>
              <a:t>Questions:</a:t>
            </a:r>
          </a:p>
          <a:p>
            <a:r>
              <a:rPr lang="en-GB" sz="1800" dirty="0"/>
              <a:t>Examine both of the bills very closely. Why do you think Pablo wishes to inform Chester residents that he has the support of ‘respectable families of the City’?</a:t>
            </a:r>
          </a:p>
          <a:p>
            <a:r>
              <a:rPr lang="en-GB" sz="1800" dirty="0"/>
              <a:t>What do these bills tell us about advertising?</a:t>
            </a:r>
          </a:p>
          <a:p>
            <a:r>
              <a:rPr lang="en-GB" sz="1800" dirty="0"/>
              <a:t>Why does Pablo promise ‘novelty in rapid succession’?</a:t>
            </a:r>
          </a:p>
          <a:p>
            <a:r>
              <a:rPr lang="en-GB" sz="1800" dirty="0"/>
              <a:t>What type of audience do you think Pablo wanted </a:t>
            </a:r>
            <a:r>
              <a:rPr lang="en-GB" sz="1800"/>
              <a:t>to attract?</a:t>
            </a:r>
            <a:endParaRPr lang="en-GB" sz="1800" dirty="0"/>
          </a:p>
        </p:txBody>
      </p:sp>
      <p:pic>
        <p:nvPicPr>
          <p:cNvPr id="1026" name="Picture 2" descr="Pablo Fanque's Circus Royal – The Bowthorpe News">
            <a:extLst>
              <a:ext uri="{FF2B5EF4-FFF2-40B4-BE49-F238E27FC236}">
                <a16:creationId xmlns:a16="http://schemas.microsoft.com/office/drawing/2014/main" id="{7BE12787-D83D-4576-A5AD-D6D0F31F9B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9049" y="589761"/>
            <a:ext cx="4333028" cy="57103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B76A27A-D1D3-4980-9676-D0960495C8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2077" y="506320"/>
            <a:ext cx="4876480" cy="5793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57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27DFC-8D8A-433F-9147-D2A98963D191}"/>
              </a:ext>
            </a:extLst>
          </p:cNvPr>
          <p:cNvSpPr>
            <a:spLocks noGrp="1"/>
          </p:cNvSpPr>
          <p:nvPr>
            <p:ph type="title"/>
          </p:nvPr>
        </p:nvSpPr>
        <p:spPr>
          <a:xfrm>
            <a:off x="538544" y="475590"/>
            <a:ext cx="2383679" cy="788615"/>
          </a:xfrm>
        </p:spPr>
        <p:txBody>
          <a:bodyPr/>
          <a:lstStyle/>
          <a:p>
            <a:r>
              <a:rPr lang="en-GB" dirty="0"/>
              <a:t>Source 5:</a:t>
            </a:r>
          </a:p>
        </p:txBody>
      </p:sp>
      <p:sp>
        <p:nvSpPr>
          <p:cNvPr id="3" name="Content Placeholder 2">
            <a:extLst>
              <a:ext uri="{FF2B5EF4-FFF2-40B4-BE49-F238E27FC236}">
                <a16:creationId xmlns:a16="http://schemas.microsoft.com/office/drawing/2014/main" id="{9A92FEE0-624A-498F-8117-B48CC21C7530}"/>
              </a:ext>
            </a:extLst>
          </p:cNvPr>
          <p:cNvSpPr>
            <a:spLocks noGrp="1"/>
          </p:cNvSpPr>
          <p:nvPr>
            <p:ph idx="1"/>
          </p:nvPr>
        </p:nvSpPr>
        <p:spPr>
          <a:xfrm>
            <a:off x="538544" y="1380805"/>
            <a:ext cx="4034508" cy="1031001"/>
          </a:xfrm>
        </p:spPr>
        <p:txBody>
          <a:bodyPr>
            <a:normAutofit/>
          </a:bodyPr>
          <a:lstStyle/>
          <a:p>
            <a:pPr marL="0" indent="0">
              <a:buNone/>
            </a:pPr>
            <a:r>
              <a:rPr lang="en-US" i="1" dirty="0"/>
              <a:t>Leeds Mercury, </a:t>
            </a:r>
            <a:r>
              <a:rPr lang="en-US" dirty="0"/>
              <a:t>Monday 8 May 1871</a:t>
            </a:r>
          </a:p>
        </p:txBody>
      </p:sp>
      <p:sp>
        <p:nvSpPr>
          <p:cNvPr id="6" name="Content Placeholder 2">
            <a:extLst>
              <a:ext uri="{FF2B5EF4-FFF2-40B4-BE49-F238E27FC236}">
                <a16:creationId xmlns:a16="http://schemas.microsoft.com/office/drawing/2014/main" id="{9FCEA1CF-9E55-4B57-8C65-7A3FAB0C8D11}"/>
              </a:ext>
            </a:extLst>
          </p:cNvPr>
          <p:cNvSpPr txBox="1">
            <a:spLocks/>
          </p:cNvSpPr>
          <p:nvPr/>
        </p:nvSpPr>
        <p:spPr>
          <a:xfrm>
            <a:off x="538544" y="2528406"/>
            <a:ext cx="3860565" cy="3633031"/>
          </a:xfrm>
          <a:prstGeom prst="rect">
            <a:avLst/>
          </a:prstGeom>
          <a:solidFill>
            <a:schemeClr val="accent1">
              <a:lumMod val="20000"/>
              <a:lumOff val="80000"/>
            </a:schemeClr>
          </a:solidFill>
          <a:ln>
            <a:solidFill>
              <a:schemeClr val="tx1"/>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b="1" dirty="0"/>
              <a:t>Questions:</a:t>
            </a:r>
          </a:p>
          <a:p>
            <a:r>
              <a:rPr lang="en-GB" sz="1800" dirty="0"/>
              <a:t>What does the extract tell us about life for a circus apprentice?</a:t>
            </a:r>
          </a:p>
          <a:p>
            <a:r>
              <a:rPr lang="en-GB" sz="1800" dirty="0"/>
              <a:t>What does the extract tell us about Pablo </a:t>
            </a:r>
            <a:r>
              <a:rPr lang="en-GB" sz="1800" dirty="0" err="1"/>
              <a:t>Fanque’s</a:t>
            </a:r>
            <a:r>
              <a:rPr lang="en-GB" sz="1800" dirty="0"/>
              <a:t> character?</a:t>
            </a:r>
          </a:p>
          <a:p>
            <a:r>
              <a:rPr lang="en-GB" sz="1800" dirty="0"/>
              <a:t>How important was Pablo </a:t>
            </a:r>
            <a:r>
              <a:rPr lang="en-GB" sz="1800" dirty="0" err="1"/>
              <a:t>Fanque</a:t>
            </a:r>
            <a:r>
              <a:rPr lang="en-GB" sz="1800" dirty="0"/>
              <a:t> in the development of circus performers?</a:t>
            </a:r>
          </a:p>
          <a:p>
            <a:r>
              <a:rPr lang="en-GB" sz="1800" dirty="0"/>
              <a:t>What type of audiences were likely to have enjoyed the performances of clowns in the circus?</a:t>
            </a:r>
          </a:p>
        </p:txBody>
      </p:sp>
      <p:pic>
        <p:nvPicPr>
          <p:cNvPr id="4" name="Picture 3">
            <a:extLst>
              <a:ext uri="{FF2B5EF4-FFF2-40B4-BE49-F238E27FC236}">
                <a16:creationId xmlns:a16="http://schemas.microsoft.com/office/drawing/2014/main" id="{3E2485B2-D5DC-45CA-B25F-FF3299A64C02}"/>
              </a:ext>
            </a:extLst>
          </p:cNvPr>
          <p:cNvPicPr>
            <a:picLocks noChangeAspect="1"/>
          </p:cNvPicPr>
          <p:nvPr/>
        </p:nvPicPr>
        <p:blipFill>
          <a:blip r:embed="rId2"/>
          <a:stretch>
            <a:fillRect/>
          </a:stretch>
        </p:blipFill>
        <p:spPr>
          <a:xfrm>
            <a:off x="5622898" y="263887"/>
            <a:ext cx="6133940" cy="6330226"/>
          </a:xfrm>
          <a:prstGeom prst="rect">
            <a:avLst/>
          </a:prstGeom>
        </p:spPr>
      </p:pic>
    </p:spTree>
    <p:extLst>
      <p:ext uri="{BB962C8B-B14F-4D97-AF65-F5344CB8AC3E}">
        <p14:creationId xmlns:p14="http://schemas.microsoft.com/office/powerpoint/2010/main" val="34572026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2239</TotalTime>
  <Words>453</Words>
  <Application>Microsoft Office PowerPoint</Application>
  <PresentationFormat>Widescreen</PresentationFormat>
  <Paragraphs>43</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RESOURCE NOTES:</vt:lpstr>
      <vt:lpstr>Pablo Fanque</vt:lpstr>
      <vt:lpstr>Source 1:</vt:lpstr>
      <vt:lpstr>Source 2:</vt:lpstr>
      <vt:lpstr>Source 3:</vt:lpstr>
      <vt:lpstr>Source 4:</vt:lpstr>
      <vt:lpstr>Source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RESOURCE NOTES:</dc:title>
  <dc:creator>Rob Power</dc:creator>
  <cp:lastModifiedBy>Rob Power</cp:lastModifiedBy>
  <cp:revision>9</cp:revision>
  <dcterms:created xsi:type="dcterms:W3CDTF">2020-10-27T22:34:16Z</dcterms:created>
  <dcterms:modified xsi:type="dcterms:W3CDTF">2020-10-29T11:53:21Z</dcterms:modified>
</cp:coreProperties>
</file>